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8" r:id="rId2"/>
    <p:sldMasterId id="2147483659" r:id="rId3"/>
    <p:sldMasterId id="2147483705" r:id="rId4"/>
  </p:sldMasterIdLst>
  <p:sldIdLst>
    <p:sldId id="264" r:id="rId5"/>
    <p:sldId id="265" r:id="rId6"/>
    <p:sldId id="281" r:id="rId7"/>
    <p:sldId id="296" r:id="rId8"/>
    <p:sldId id="297" r:id="rId9"/>
    <p:sldId id="267" r:id="rId10"/>
  </p:sldIdLst>
  <p:sldSz cx="9144000" cy="5713413"/>
  <p:notesSz cx="6858000" cy="9144000"/>
  <p:defaultTextStyle>
    <a:defPPr>
      <a:defRPr lang="zh-CN"/>
    </a:defPPr>
    <a:lvl1pPr algn="l" rtl="0" fontAlgn="base">
      <a:lnSpc>
        <a:spcPct val="150000"/>
      </a:lnSpc>
      <a:spcBef>
        <a:spcPct val="0"/>
      </a:spcBef>
      <a:spcAft>
        <a:spcPct val="0"/>
      </a:spcAft>
      <a:defRPr sz="2200" b="1" kern="1200">
        <a:solidFill>
          <a:schemeClr val="tx1"/>
        </a:solidFill>
        <a:latin typeface="宋体" pitchFamily="2" charset="-122"/>
        <a:ea typeface="宋体" pitchFamily="2" charset="-122"/>
        <a:cs typeface="+mn-cs"/>
      </a:defRPr>
    </a:lvl1pPr>
    <a:lvl2pPr marL="457200" algn="l" rtl="0" fontAlgn="base">
      <a:lnSpc>
        <a:spcPct val="150000"/>
      </a:lnSpc>
      <a:spcBef>
        <a:spcPct val="0"/>
      </a:spcBef>
      <a:spcAft>
        <a:spcPct val="0"/>
      </a:spcAft>
      <a:defRPr sz="2200" b="1" kern="1200">
        <a:solidFill>
          <a:schemeClr val="tx1"/>
        </a:solidFill>
        <a:latin typeface="宋体" pitchFamily="2" charset="-122"/>
        <a:ea typeface="宋体" pitchFamily="2" charset="-122"/>
        <a:cs typeface="+mn-cs"/>
      </a:defRPr>
    </a:lvl2pPr>
    <a:lvl3pPr marL="914400" algn="l" rtl="0" fontAlgn="base">
      <a:lnSpc>
        <a:spcPct val="150000"/>
      </a:lnSpc>
      <a:spcBef>
        <a:spcPct val="0"/>
      </a:spcBef>
      <a:spcAft>
        <a:spcPct val="0"/>
      </a:spcAft>
      <a:defRPr sz="2200" b="1" kern="1200">
        <a:solidFill>
          <a:schemeClr val="tx1"/>
        </a:solidFill>
        <a:latin typeface="宋体" pitchFamily="2" charset="-122"/>
        <a:ea typeface="宋体" pitchFamily="2" charset="-122"/>
        <a:cs typeface="+mn-cs"/>
      </a:defRPr>
    </a:lvl3pPr>
    <a:lvl4pPr marL="1371600" algn="l" rtl="0" fontAlgn="base">
      <a:lnSpc>
        <a:spcPct val="150000"/>
      </a:lnSpc>
      <a:spcBef>
        <a:spcPct val="0"/>
      </a:spcBef>
      <a:spcAft>
        <a:spcPct val="0"/>
      </a:spcAft>
      <a:defRPr sz="2200" b="1" kern="1200">
        <a:solidFill>
          <a:schemeClr val="tx1"/>
        </a:solidFill>
        <a:latin typeface="宋体" pitchFamily="2" charset="-122"/>
        <a:ea typeface="宋体" pitchFamily="2" charset="-122"/>
        <a:cs typeface="+mn-cs"/>
      </a:defRPr>
    </a:lvl4pPr>
    <a:lvl5pPr marL="1828800" algn="l" rtl="0" fontAlgn="base">
      <a:lnSpc>
        <a:spcPct val="150000"/>
      </a:lnSpc>
      <a:spcBef>
        <a:spcPct val="0"/>
      </a:spcBef>
      <a:spcAft>
        <a:spcPct val="0"/>
      </a:spcAft>
      <a:defRPr sz="2200" b="1" kern="1200">
        <a:solidFill>
          <a:schemeClr val="tx1"/>
        </a:solidFill>
        <a:latin typeface="宋体" pitchFamily="2" charset="-122"/>
        <a:ea typeface="宋体" pitchFamily="2" charset="-122"/>
        <a:cs typeface="+mn-cs"/>
      </a:defRPr>
    </a:lvl5pPr>
    <a:lvl6pPr marL="2286000" algn="l" defTabSz="914400" rtl="0" eaLnBrk="1" latinLnBrk="0" hangingPunct="1">
      <a:defRPr sz="2200" b="1" kern="1200">
        <a:solidFill>
          <a:schemeClr val="tx1"/>
        </a:solidFill>
        <a:latin typeface="宋体" pitchFamily="2" charset="-122"/>
        <a:ea typeface="宋体" pitchFamily="2" charset="-122"/>
        <a:cs typeface="+mn-cs"/>
      </a:defRPr>
    </a:lvl6pPr>
    <a:lvl7pPr marL="2743200" algn="l" defTabSz="914400" rtl="0" eaLnBrk="1" latinLnBrk="0" hangingPunct="1">
      <a:defRPr sz="2200" b="1" kern="1200">
        <a:solidFill>
          <a:schemeClr val="tx1"/>
        </a:solidFill>
        <a:latin typeface="宋体" pitchFamily="2" charset="-122"/>
        <a:ea typeface="宋体" pitchFamily="2" charset="-122"/>
        <a:cs typeface="+mn-cs"/>
      </a:defRPr>
    </a:lvl7pPr>
    <a:lvl8pPr marL="3200400" algn="l" defTabSz="914400" rtl="0" eaLnBrk="1" latinLnBrk="0" hangingPunct="1">
      <a:defRPr sz="2200" b="1" kern="1200">
        <a:solidFill>
          <a:schemeClr val="tx1"/>
        </a:solidFill>
        <a:latin typeface="宋体" pitchFamily="2" charset="-122"/>
        <a:ea typeface="宋体" pitchFamily="2" charset="-122"/>
        <a:cs typeface="+mn-cs"/>
      </a:defRPr>
    </a:lvl8pPr>
    <a:lvl9pPr marL="3657600" algn="l" defTabSz="914400" rtl="0" eaLnBrk="1" latinLnBrk="0" hangingPunct="1">
      <a:defRPr sz="2200" b="1" kern="1200">
        <a:solidFill>
          <a:schemeClr val="tx1"/>
        </a:solidFill>
        <a:latin typeface="宋体" pitchFamily="2" charset="-122"/>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54061"/>
    <a:srgbClr val="C40404"/>
    <a:srgbClr val="FF6600"/>
    <a:srgbClr val="FF0000"/>
    <a:srgbClr val="008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30" autoAdjust="0"/>
    <p:restoredTop sz="94660"/>
  </p:normalViewPr>
  <p:slideViewPr>
    <p:cSldViewPr snapToGrid="0">
      <p:cViewPr varScale="1">
        <p:scale>
          <a:sx n="53" d="100"/>
          <a:sy n="53" d="100"/>
        </p:scale>
        <p:origin x="-1110" y="-90"/>
      </p:cViewPr>
      <p:guideLst>
        <p:guide orient="horz" pos="517"/>
        <p:guide pos="3168"/>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hyperlink" Target="../../&#30446;&#24405;.ppt" TargetMode="Externa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4825"/>
            <a:ext cx="7772400" cy="122396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6913"/>
            <a:ext cx="6400800" cy="14605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664116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333500"/>
            <a:ext cx="8229600" cy="377031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42901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600"/>
            <a:ext cx="2057400" cy="4875213"/>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19800" cy="487521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159097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4825"/>
            <a:ext cx="7772400" cy="122396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6913"/>
            <a:ext cx="6400800" cy="14605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84356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33500"/>
            <a:ext cx="8229600" cy="377031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124836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34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0938"/>
            <a:ext cx="7772400" cy="125095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63963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03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03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36190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525"/>
            <a:ext cx="4040188" cy="5318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1338"/>
            <a:ext cx="4040188" cy="32924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279525"/>
            <a:ext cx="4041775" cy="5318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811338"/>
            <a:ext cx="4041775" cy="32924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67923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850620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85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013"/>
            <a:ext cx="5111750" cy="48768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195388"/>
            <a:ext cx="3008313" cy="39084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37511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33500"/>
            <a:ext cx="8229600" cy="377031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778267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998913"/>
            <a:ext cx="5486400" cy="4730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1175"/>
            <a:ext cx="5486400" cy="342741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471988"/>
            <a:ext cx="5486400" cy="6699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7145632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333500"/>
            <a:ext cx="8229600" cy="377031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600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600"/>
            <a:ext cx="2057400" cy="4875213"/>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19800" cy="487521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81321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4825"/>
            <a:ext cx="7772400" cy="122396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6913"/>
            <a:ext cx="6400800" cy="14605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1771156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33500"/>
            <a:ext cx="8229600" cy="377031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562591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34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0938"/>
            <a:ext cx="7772400" cy="125095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442740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03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03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62947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525"/>
            <a:ext cx="4040188" cy="5318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1338"/>
            <a:ext cx="4040188" cy="32924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279525"/>
            <a:ext cx="4041775" cy="5318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811338"/>
            <a:ext cx="4041775" cy="32924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700867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886377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4726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34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0938"/>
            <a:ext cx="7772400" cy="125095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667617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013"/>
            <a:ext cx="5111750" cy="48768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195388"/>
            <a:ext cx="3008313" cy="39084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4902960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998913"/>
            <a:ext cx="5486400" cy="4730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1175"/>
            <a:ext cx="5486400" cy="342741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471988"/>
            <a:ext cx="5486400" cy="6699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41909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333500"/>
            <a:ext cx="8229600" cy="377031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242101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600"/>
            <a:ext cx="2057400" cy="4875213"/>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19800" cy="487521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183204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ounded Rectangle 15"/>
          <p:cNvSpPr/>
          <p:nvPr/>
        </p:nvSpPr>
        <p:spPr>
          <a:xfrm>
            <a:off x="228600" y="190500"/>
            <a:ext cx="8696325" cy="5027613"/>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4460875"/>
            <a:ext cx="8723312" cy="1108075"/>
            <a:chOff x="-3905250" y="4294188"/>
            <a:chExt cx="13011150" cy="1892300"/>
          </a:xfrm>
        </p:grpSpPr>
        <p:sp>
          <p:nvSpPr>
            <p:cNvPr id="6"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10" name="Freeform 10"/>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11" name="Picture 7" descr="末页">
            <a:hlinkClick r:id="" action="ppaction://hlinkshowjump?jump=lastslide" tooltip="点击进入"/>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150" y="45783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图片10"/>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7725" y="0"/>
            <a:ext cx="2262188"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descr="目录">
            <a:hlinkClick r:id="rId4" tooltip="点击进入"/>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7150" y="39052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333130"/>
            <a:ext cx="7772400" cy="1483011"/>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2962511"/>
            <a:ext cx="6400800" cy="1227326"/>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14" name="Date Placeholder 3"/>
          <p:cNvSpPr>
            <a:spLocks noGrp="1"/>
          </p:cNvSpPr>
          <p:nvPr>
            <p:ph type="dt" sz="half" idx="10"/>
          </p:nvPr>
        </p:nvSpPr>
        <p:spPr/>
        <p:txBody>
          <a:bodyPr/>
          <a:lstStyle>
            <a:lvl1pPr>
              <a:defRPr/>
            </a:lvl1pPr>
          </a:lstStyle>
          <a:p>
            <a:pPr>
              <a:defRPr/>
            </a:pPr>
            <a:endParaRPr lang="en-US" altLang="zh-CN"/>
          </a:p>
        </p:txBody>
      </p:sp>
      <p:sp>
        <p:nvSpPr>
          <p:cNvPr id="15" name="Footer Placeholder 4"/>
          <p:cNvSpPr>
            <a:spLocks noGrp="1"/>
          </p:cNvSpPr>
          <p:nvPr>
            <p:ph type="ftr" sz="quarter" idx="11"/>
          </p:nvPr>
        </p:nvSpPr>
        <p:spPr/>
        <p:txBody>
          <a:bodyPr/>
          <a:lstStyle>
            <a:lvl1pPr>
              <a:defRPr/>
            </a:lvl1pPr>
          </a:lstStyle>
          <a:p>
            <a:pPr>
              <a:defRPr/>
            </a:pPr>
            <a:endParaRPr lang="en-US" altLang="zh-CN"/>
          </a:p>
        </p:txBody>
      </p:sp>
      <p:sp>
        <p:nvSpPr>
          <p:cNvPr id="16" name="Slide Number Placeholder 5"/>
          <p:cNvSpPr>
            <a:spLocks noGrp="1"/>
          </p:cNvSpPr>
          <p:nvPr>
            <p:ph type="sldNum" sz="quarter" idx="12"/>
          </p:nvPr>
        </p:nvSpPr>
        <p:spPr/>
        <p:txBody>
          <a:bodyPr/>
          <a:lstStyle>
            <a:lvl1pPr>
              <a:defRPr/>
            </a:lvl1pPr>
          </a:lstStyle>
          <a:p>
            <a:pPr>
              <a:defRPr/>
            </a:pPr>
            <a:fld id="{94DAD2C9-DBFA-41FD-9CF7-C59FF41701D6}" type="slidenum">
              <a:rPr lang="en-US" altLang="zh-CN"/>
              <a:pPr>
                <a:defRPr/>
              </a:pPr>
              <a:t>‹#›</a:t>
            </a:fld>
            <a:endParaRPr lang="en-US" altLang="zh-CN"/>
          </a:p>
        </p:txBody>
      </p:sp>
    </p:spTree>
    <p:extLst>
      <p:ext uri="{BB962C8B-B14F-4D97-AF65-F5344CB8AC3E}">
        <p14:creationId xmlns:p14="http://schemas.microsoft.com/office/powerpoint/2010/main" val="14924358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zh-CN"/>
          </a:p>
        </p:txBody>
      </p:sp>
      <p:sp>
        <p:nvSpPr>
          <p:cNvPr id="5" name="Footer Placeholder 4"/>
          <p:cNvSpPr>
            <a:spLocks noGrp="1"/>
          </p:cNvSpPr>
          <p:nvPr>
            <p:ph type="ftr" sz="quarter" idx="11"/>
          </p:nvPr>
        </p:nvSpPr>
        <p:spPr/>
        <p:txBody>
          <a:bodyPr/>
          <a:lstStyle>
            <a:lvl1pPr>
              <a:defRPr/>
            </a:lvl1pPr>
          </a:lstStyle>
          <a:p>
            <a:pPr>
              <a:defRPr/>
            </a:pPr>
            <a:endParaRPr lang="en-US" altLang="zh-CN"/>
          </a:p>
        </p:txBody>
      </p:sp>
      <p:sp>
        <p:nvSpPr>
          <p:cNvPr id="6" name="Slide Number Placeholder 5"/>
          <p:cNvSpPr>
            <a:spLocks noGrp="1"/>
          </p:cNvSpPr>
          <p:nvPr>
            <p:ph type="sldNum" sz="quarter" idx="12"/>
          </p:nvPr>
        </p:nvSpPr>
        <p:spPr/>
        <p:txBody>
          <a:bodyPr/>
          <a:lstStyle>
            <a:lvl1pPr>
              <a:defRPr/>
            </a:lvl1pPr>
          </a:lstStyle>
          <a:p>
            <a:pPr>
              <a:defRPr/>
            </a:pPr>
            <a:fld id="{12EA3D58-8A9A-49D6-824F-ADE1C5C32C0D}" type="slidenum">
              <a:rPr lang="en-US" altLang="zh-CN"/>
              <a:pPr>
                <a:defRPr/>
              </a:pPr>
              <a:t>‹#›</a:t>
            </a:fld>
            <a:endParaRPr lang="en-US" altLang="zh-CN"/>
          </a:p>
        </p:txBody>
      </p:sp>
    </p:spTree>
    <p:extLst>
      <p:ext uri="{BB962C8B-B14F-4D97-AF65-F5344CB8AC3E}">
        <p14:creationId xmlns:p14="http://schemas.microsoft.com/office/powerpoint/2010/main" val="1537043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4" name="Rounded Rectangle 13"/>
          <p:cNvSpPr/>
          <p:nvPr/>
        </p:nvSpPr>
        <p:spPr>
          <a:xfrm>
            <a:off x="228600" y="190500"/>
            <a:ext cx="8696325" cy="394652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3502025"/>
            <a:ext cx="2876550" cy="595313"/>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hidden">
          <a:xfrm>
            <a:off x="2619375" y="3395663"/>
            <a:ext cx="5545138" cy="70802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22"/>
          <p:cNvSpPr>
            <a:spLocks/>
          </p:cNvSpPr>
          <p:nvPr/>
        </p:nvSpPr>
        <p:spPr bwMode="hidden">
          <a:xfrm>
            <a:off x="2828925" y="3405188"/>
            <a:ext cx="5467350" cy="6445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 name="Freeform 26"/>
          <p:cNvSpPr>
            <a:spLocks/>
          </p:cNvSpPr>
          <p:nvPr/>
        </p:nvSpPr>
        <p:spPr bwMode="hidden">
          <a:xfrm>
            <a:off x="5610225" y="3394075"/>
            <a:ext cx="3306763" cy="542925"/>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9" name="Freeform 10"/>
          <p:cNvSpPr>
            <a:spLocks/>
          </p:cNvSpPr>
          <p:nvPr/>
        </p:nvSpPr>
        <p:spPr bwMode="hidden">
          <a:xfrm>
            <a:off x="211138" y="3381375"/>
            <a:ext cx="8723312" cy="1108075"/>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itle 1"/>
          <p:cNvSpPr>
            <a:spLocks noGrp="1"/>
          </p:cNvSpPr>
          <p:nvPr>
            <p:ph type="title"/>
          </p:nvPr>
        </p:nvSpPr>
        <p:spPr>
          <a:xfrm>
            <a:off x="690032" y="2052397"/>
            <a:ext cx="7772400" cy="1269647"/>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197541"/>
            <a:ext cx="6417734" cy="782950"/>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10" name="Date Placeholder 3"/>
          <p:cNvSpPr>
            <a:spLocks noGrp="1"/>
          </p:cNvSpPr>
          <p:nvPr>
            <p:ph type="dt" sz="half" idx="10"/>
          </p:nvPr>
        </p:nvSpPr>
        <p:spPr/>
        <p:txBody>
          <a:bodyPr/>
          <a:lstStyle>
            <a:lvl1pPr>
              <a:defRPr/>
            </a:lvl1pPr>
          </a:lstStyle>
          <a:p>
            <a:pPr>
              <a:defRPr/>
            </a:pPr>
            <a:endParaRPr lang="en-US" altLang="zh-CN"/>
          </a:p>
        </p:txBody>
      </p:sp>
      <p:sp>
        <p:nvSpPr>
          <p:cNvPr id="11" name="Footer Placeholder 4"/>
          <p:cNvSpPr>
            <a:spLocks noGrp="1"/>
          </p:cNvSpPr>
          <p:nvPr>
            <p:ph type="ftr" sz="quarter" idx="11"/>
          </p:nvPr>
        </p:nvSpPr>
        <p:spPr/>
        <p:txBody>
          <a:bodyPr/>
          <a:lstStyle>
            <a:lvl1pPr>
              <a:defRPr/>
            </a:lvl1pPr>
          </a:lstStyle>
          <a:p>
            <a:pPr>
              <a:defRPr/>
            </a:pPr>
            <a:endParaRPr lang="en-US" altLang="zh-CN"/>
          </a:p>
        </p:txBody>
      </p:sp>
      <p:sp>
        <p:nvSpPr>
          <p:cNvPr id="12" name="Slide Number Placeholder 5"/>
          <p:cNvSpPr>
            <a:spLocks noGrp="1"/>
          </p:cNvSpPr>
          <p:nvPr>
            <p:ph type="sldNum" sz="quarter" idx="12"/>
          </p:nvPr>
        </p:nvSpPr>
        <p:spPr/>
        <p:txBody>
          <a:bodyPr/>
          <a:lstStyle>
            <a:lvl1pPr>
              <a:defRPr/>
            </a:lvl1pPr>
          </a:lstStyle>
          <a:p>
            <a:pPr>
              <a:defRPr/>
            </a:pPr>
            <a:fld id="{1D7A419D-1DF3-45B1-87C3-9724EFBB8559}" type="slidenum">
              <a:rPr lang="en-US" altLang="zh-CN"/>
              <a:pPr>
                <a:defRPr/>
              </a:pPr>
              <a:t>‹#›</a:t>
            </a:fld>
            <a:endParaRPr lang="en-US" altLang="zh-CN"/>
          </a:p>
        </p:txBody>
      </p:sp>
    </p:spTree>
    <p:extLst>
      <p:ext uri="{BB962C8B-B14F-4D97-AF65-F5344CB8AC3E}">
        <p14:creationId xmlns:p14="http://schemas.microsoft.com/office/powerpoint/2010/main" val="2143158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9" name="Content Placeholder 8"/>
          <p:cNvSpPr>
            <a:spLocks noGrp="1"/>
          </p:cNvSpPr>
          <p:nvPr>
            <p:ph sz="quarter" idx="13"/>
          </p:nvPr>
        </p:nvSpPr>
        <p:spPr>
          <a:xfrm>
            <a:off x="676655" y="2232040"/>
            <a:ext cx="3822192" cy="287194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232040"/>
            <a:ext cx="3822192" cy="287194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Date Placeholder 4"/>
          <p:cNvSpPr>
            <a:spLocks noGrp="1"/>
          </p:cNvSpPr>
          <p:nvPr>
            <p:ph type="dt" sz="half" idx="15"/>
          </p:nvPr>
        </p:nvSpPr>
        <p:spPr/>
        <p:txBody>
          <a:bodyPr/>
          <a:lstStyle>
            <a:lvl1pPr>
              <a:defRPr/>
            </a:lvl1pPr>
          </a:lstStyle>
          <a:p>
            <a:pPr>
              <a:defRPr/>
            </a:pPr>
            <a:endParaRPr lang="en-US" altLang="zh-CN"/>
          </a:p>
        </p:txBody>
      </p:sp>
      <p:sp>
        <p:nvSpPr>
          <p:cNvPr id="6" name="Footer Placeholder 5"/>
          <p:cNvSpPr>
            <a:spLocks noGrp="1"/>
          </p:cNvSpPr>
          <p:nvPr>
            <p:ph type="ftr" sz="quarter" idx="16"/>
          </p:nvPr>
        </p:nvSpPr>
        <p:spPr/>
        <p:txBody>
          <a:bodyPr/>
          <a:lstStyle>
            <a:lvl1pPr>
              <a:defRPr/>
            </a:lvl1pPr>
          </a:lstStyle>
          <a:p>
            <a:pPr>
              <a:defRPr/>
            </a:pPr>
            <a:endParaRPr lang="en-US" altLang="zh-CN"/>
          </a:p>
        </p:txBody>
      </p:sp>
      <p:sp>
        <p:nvSpPr>
          <p:cNvPr id="7" name="Slide Number Placeholder 6"/>
          <p:cNvSpPr>
            <a:spLocks noGrp="1"/>
          </p:cNvSpPr>
          <p:nvPr>
            <p:ph type="sldNum" sz="quarter" idx="17"/>
          </p:nvPr>
        </p:nvSpPr>
        <p:spPr/>
        <p:txBody>
          <a:bodyPr/>
          <a:lstStyle>
            <a:lvl1pPr>
              <a:defRPr/>
            </a:lvl1pPr>
          </a:lstStyle>
          <a:p>
            <a:pPr>
              <a:defRPr/>
            </a:pPr>
            <a:fld id="{27060860-5935-459B-A49C-E472B4FBF442}" type="slidenum">
              <a:rPr lang="en-US" altLang="zh-CN"/>
              <a:pPr>
                <a:defRPr/>
              </a:pPr>
              <a:t>‹#›</a:t>
            </a:fld>
            <a:endParaRPr lang="en-US" altLang="zh-CN"/>
          </a:p>
        </p:txBody>
      </p:sp>
    </p:spTree>
    <p:extLst>
      <p:ext uri="{BB962C8B-B14F-4D97-AF65-F5344CB8AC3E}">
        <p14:creationId xmlns:p14="http://schemas.microsoft.com/office/powerpoint/2010/main" val="9418907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231142"/>
            <a:ext cx="3822192" cy="532987"/>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3" y="2856707"/>
            <a:ext cx="3820055" cy="2247012"/>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231141"/>
            <a:ext cx="3822192" cy="532987"/>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856707"/>
            <a:ext cx="3822192" cy="2247012"/>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lvl1pPr>
              <a:defRPr/>
            </a:lvl1pPr>
          </a:lstStyle>
          <a:p>
            <a:pPr>
              <a:defRPr/>
            </a:pPr>
            <a:endParaRPr lang="en-US" altLang="zh-CN"/>
          </a:p>
        </p:txBody>
      </p:sp>
      <p:sp>
        <p:nvSpPr>
          <p:cNvPr id="8" name="Footer Placeholder 7"/>
          <p:cNvSpPr>
            <a:spLocks noGrp="1"/>
          </p:cNvSpPr>
          <p:nvPr>
            <p:ph type="ftr" sz="quarter" idx="11"/>
          </p:nvPr>
        </p:nvSpPr>
        <p:spPr/>
        <p:txBody>
          <a:bodyPr/>
          <a:lstStyle>
            <a:lvl1pPr>
              <a:defRPr/>
            </a:lvl1pPr>
          </a:lstStyle>
          <a:p>
            <a:pPr>
              <a:defRPr/>
            </a:pPr>
            <a:endParaRPr lang="en-US" altLang="zh-CN"/>
          </a:p>
        </p:txBody>
      </p:sp>
      <p:sp>
        <p:nvSpPr>
          <p:cNvPr id="9" name="Slide Number Placeholder 8"/>
          <p:cNvSpPr>
            <a:spLocks noGrp="1"/>
          </p:cNvSpPr>
          <p:nvPr>
            <p:ph type="sldNum" sz="quarter" idx="12"/>
          </p:nvPr>
        </p:nvSpPr>
        <p:spPr/>
        <p:txBody>
          <a:bodyPr/>
          <a:lstStyle>
            <a:lvl1pPr>
              <a:defRPr/>
            </a:lvl1pPr>
          </a:lstStyle>
          <a:p>
            <a:pPr>
              <a:defRPr/>
            </a:pPr>
            <a:fld id="{386E656C-C751-4C8B-A396-5EF39267EF16}" type="slidenum">
              <a:rPr lang="en-US" altLang="zh-CN"/>
              <a:pPr>
                <a:defRPr/>
              </a:pPr>
              <a:t>‹#›</a:t>
            </a:fld>
            <a:endParaRPr lang="en-US" altLang="zh-CN"/>
          </a:p>
        </p:txBody>
      </p:sp>
    </p:spTree>
    <p:extLst>
      <p:ext uri="{BB962C8B-B14F-4D97-AF65-F5344CB8AC3E}">
        <p14:creationId xmlns:p14="http://schemas.microsoft.com/office/powerpoint/2010/main" val="36623166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lvl1pPr>
              <a:defRPr/>
            </a:lvl1pPr>
          </a:lstStyle>
          <a:p>
            <a:pPr>
              <a:defRPr/>
            </a:pPr>
            <a:endParaRPr lang="en-US" altLang="zh-CN"/>
          </a:p>
        </p:txBody>
      </p:sp>
      <p:sp>
        <p:nvSpPr>
          <p:cNvPr id="4" name="Footer Placeholder 3"/>
          <p:cNvSpPr>
            <a:spLocks noGrp="1"/>
          </p:cNvSpPr>
          <p:nvPr>
            <p:ph type="ftr" sz="quarter" idx="11"/>
          </p:nvPr>
        </p:nvSpPr>
        <p:spPr/>
        <p:txBody>
          <a:bodyPr/>
          <a:lstStyle>
            <a:lvl1pPr>
              <a:defRPr/>
            </a:lvl1pPr>
          </a:lstStyle>
          <a:p>
            <a:pPr>
              <a:defRPr/>
            </a:pPr>
            <a:endParaRPr lang="en-US" altLang="zh-CN"/>
          </a:p>
        </p:txBody>
      </p:sp>
      <p:sp>
        <p:nvSpPr>
          <p:cNvPr id="5" name="Slide Number Placeholder 4"/>
          <p:cNvSpPr>
            <a:spLocks noGrp="1"/>
          </p:cNvSpPr>
          <p:nvPr>
            <p:ph type="sldNum" sz="quarter" idx="12"/>
          </p:nvPr>
        </p:nvSpPr>
        <p:spPr/>
        <p:txBody>
          <a:bodyPr/>
          <a:lstStyle>
            <a:lvl1pPr>
              <a:defRPr/>
            </a:lvl1pPr>
          </a:lstStyle>
          <a:p>
            <a:pPr>
              <a:defRPr/>
            </a:pPr>
            <a:fld id="{B90F38CB-488C-4AE0-9117-220B01D9655E}" type="slidenum">
              <a:rPr lang="en-US" altLang="zh-CN"/>
              <a:pPr>
                <a:defRPr/>
              </a:pPr>
              <a:t>‹#›</a:t>
            </a:fld>
            <a:endParaRPr lang="en-US" altLang="zh-CN"/>
          </a:p>
        </p:txBody>
      </p:sp>
    </p:spTree>
    <p:extLst>
      <p:ext uri="{BB962C8B-B14F-4D97-AF65-F5344CB8AC3E}">
        <p14:creationId xmlns:p14="http://schemas.microsoft.com/office/powerpoint/2010/main" val="1622859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03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03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803957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ounded Rectangle 11"/>
          <p:cNvSpPr/>
          <p:nvPr/>
        </p:nvSpPr>
        <p:spPr>
          <a:xfrm>
            <a:off x="228600" y="190500"/>
            <a:ext cx="8696325" cy="1189038"/>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
          <p:cNvGrpSpPr>
            <a:grpSpLocks noChangeAspect="1"/>
          </p:cNvGrpSpPr>
          <p:nvPr/>
        </p:nvGrpSpPr>
        <p:grpSpPr bwMode="auto">
          <a:xfrm>
            <a:off x="211138" y="595313"/>
            <a:ext cx="8723312" cy="1108075"/>
            <a:chOff x="-3905251" y="4294188"/>
            <a:chExt cx="13027839" cy="1892300"/>
          </a:xfrm>
        </p:grpSpPr>
        <p:sp>
          <p:nvSpPr>
            <p:cNvPr id="4"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8" name="Freeform 10"/>
            <p:cNvSpPr>
              <a:spLocks/>
            </p:cNvSpPr>
            <p:nvPr/>
          </p:nvSpPr>
          <p:spPr bwMode="hidden">
            <a:xfrm>
              <a:off x="-3905251" y="4294188"/>
              <a:ext cx="13027839"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 name="Date Placeholder 1"/>
          <p:cNvSpPr>
            <a:spLocks noGrp="1"/>
          </p:cNvSpPr>
          <p:nvPr>
            <p:ph type="dt" sz="half" idx="10"/>
          </p:nvPr>
        </p:nvSpPr>
        <p:spPr/>
        <p:txBody>
          <a:bodyPr/>
          <a:lstStyle>
            <a:lvl1pPr>
              <a:defRPr/>
            </a:lvl1pPr>
          </a:lstStyle>
          <a:p>
            <a:pPr>
              <a:defRPr/>
            </a:pPr>
            <a:endParaRPr lang="en-US" altLang="zh-CN"/>
          </a:p>
        </p:txBody>
      </p:sp>
      <p:sp>
        <p:nvSpPr>
          <p:cNvPr id="10" name="Footer Placeholder 2"/>
          <p:cNvSpPr>
            <a:spLocks noGrp="1"/>
          </p:cNvSpPr>
          <p:nvPr>
            <p:ph type="ftr" sz="quarter" idx="11"/>
          </p:nvPr>
        </p:nvSpPr>
        <p:spPr/>
        <p:txBody>
          <a:bodyPr/>
          <a:lstStyle>
            <a:lvl1pPr>
              <a:defRPr/>
            </a:lvl1pPr>
          </a:lstStyle>
          <a:p>
            <a:pPr>
              <a:defRPr/>
            </a:pPr>
            <a:endParaRPr lang="en-US" altLang="zh-CN"/>
          </a:p>
        </p:txBody>
      </p:sp>
      <p:sp>
        <p:nvSpPr>
          <p:cNvPr id="11" name="Slide Number Placeholder 3"/>
          <p:cNvSpPr>
            <a:spLocks noGrp="1"/>
          </p:cNvSpPr>
          <p:nvPr>
            <p:ph type="sldNum" sz="quarter" idx="12"/>
          </p:nvPr>
        </p:nvSpPr>
        <p:spPr/>
        <p:txBody>
          <a:bodyPr/>
          <a:lstStyle>
            <a:lvl1pPr>
              <a:defRPr/>
            </a:lvl1pPr>
          </a:lstStyle>
          <a:p>
            <a:pPr>
              <a:defRPr/>
            </a:pPr>
            <a:fld id="{CA21509B-6583-43FE-A175-086057A45403}" type="slidenum">
              <a:rPr lang="en-US" altLang="zh-CN"/>
              <a:pPr>
                <a:defRPr/>
              </a:pPr>
              <a:t>‹#›</a:t>
            </a:fld>
            <a:endParaRPr lang="en-US" altLang="zh-CN"/>
          </a:p>
        </p:txBody>
      </p:sp>
    </p:spTree>
    <p:extLst>
      <p:ext uri="{BB962C8B-B14F-4D97-AF65-F5344CB8AC3E}">
        <p14:creationId xmlns:p14="http://schemas.microsoft.com/office/powerpoint/2010/main" val="37297627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Rounded Rectangle 14"/>
          <p:cNvSpPr/>
          <p:nvPr/>
        </p:nvSpPr>
        <p:spPr>
          <a:xfrm>
            <a:off x="228600" y="190500"/>
            <a:ext cx="8696325" cy="1189038"/>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595313"/>
            <a:ext cx="8723312" cy="1109662"/>
            <a:chOff x="-3905250" y="4294188"/>
            <a:chExt cx="13011150" cy="1892300"/>
          </a:xfrm>
        </p:grpSpPr>
        <p:sp>
          <p:nvSpPr>
            <p:cNvPr id="7"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11" name="Freeform 28"/>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 name="Text Placeholder 3"/>
          <p:cNvSpPr>
            <a:spLocks noGrp="1"/>
          </p:cNvSpPr>
          <p:nvPr>
            <p:ph type="body" sz="half" idx="2"/>
          </p:nvPr>
        </p:nvSpPr>
        <p:spPr>
          <a:xfrm>
            <a:off x="914400" y="2983672"/>
            <a:ext cx="3352800" cy="1587060"/>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itle 21"/>
          <p:cNvSpPr>
            <a:spLocks noGrp="1"/>
          </p:cNvSpPr>
          <p:nvPr>
            <p:ph type="title"/>
          </p:nvPr>
        </p:nvSpPr>
        <p:spPr>
          <a:xfrm>
            <a:off x="914400" y="1904471"/>
            <a:ext cx="3352800" cy="1043650"/>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523577"/>
            <a:ext cx="3904076" cy="3174118"/>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2" name="Date Placeholder 4"/>
          <p:cNvSpPr>
            <a:spLocks noGrp="1"/>
          </p:cNvSpPr>
          <p:nvPr>
            <p:ph type="dt" sz="half" idx="10"/>
          </p:nvPr>
        </p:nvSpPr>
        <p:spPr/>
        <p:txBody>
          <a:bodyPr/>
          <a:lstStyle>
            <a:lvl1pPr>
              <a:defRPr/>
            </a:lvl1pPr>
          </a:lstStyle>
          <a:p>
            <a:pPr>
              <a:defRPr/>
            </a:pPr>
            <a:endParaRPr lang="en-US" altLang="zh-CN"/>
          </a:p>
        </p:txBody>
      </p:sp>
      <p:sp>
        <p:nvSpPr>
          <p:cNvPr id="13" name="Footer Placeholder 5"/>
          <p:cNvSpPr>
            <a:spLocks noGrp="1"/>
          </p:cNvSpPr>
          <p:nvPr>
            <p:ph type="ftr" sz="quarter" idx="11"/>
          </p:nvPr>
        </p:nvSpPr>
        <p:spPr/>
        <p:txBody>
          <a:bodyPr/>
          <a:lstStyle>
            <a:lvl1pPr>
              <a:defRPr/>
            </a:lvl1pPr>
          </a:lstStyle>
          <a:p>
            <a:pPr>
              <a:defRPr/>
            </a:pPr>
            <a:endParaRPr lang="en-US" altLang="zh-CN"/>
          </a:p>
        </p:txBody>
      </p:sp>
      <p:sp>
        <p:nvSpPr>
          <p:cNvPr id="14" name="Slide Number Placeholder 6"/>
          <p:cNvSpPr>
            <a:spLocks noGrp="1"/>
          </p:cNvSpPr>
          <p:nvPr>
            <p:ph type="sldNum" sz="quarter" idx="12"/>
          </p:nvPr>
        </p:nvSpPr>
        <p:spPr/>
        <p:txBody>
          <a:bodyPr/>
          <a:lstStyle>
            <a:lvl1pPr>
              <a:defRPr/>
            </a:lvl1pPr>
          </a:lstStyle>
          <a:p>
            <a:pPr>
              <a:defRPr/>
            </a:pPr>
            <a:fld id="{C941F182-0B37-4AA5-9BCF-FC57333C5B5A}" type="slidenum">
              <a:rPr lang="en-US" altLang="zh-CN"/>
              <a:pPr>
                <a:defRPr/>
              </a:pPr>
              <a:t>‹#›</a:t>
            </a:fld>
            <a:endParaRPr lang="en-US" altLang="zh-CN"/>
          </a:p>
        </p:txBody>
      </p:sp>
    </p:spTree>
    <p:extLst>
      <p:ext uri="{BB962C8B-B14F-4D97-AF65-F5344CB8AC3E}">
        <p14:creationId xmlns:p14="http://schemas.microsoft.com/office/powerpoint/2010/main" val="13665639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Rounded Rectangle 14"/>
          <p:cNvSpPr/>
          <p:nvPr/>
        </p:nvSpPr>
        <p:spPr>
          <a:xfrm>
            <a:off x="228600" y="190500"/>
            <a:ext cx="8696325" cy="5027613"/>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8"/>
          <p:cNvGrpSpPr>
            <a:grpSpLocks noChangeAspect="1"/>
          </p:cNvGrpSpPr>
          <p:nvPr/>
        </p:nvGrpSpPr>
        <p:grpSpPr bwMode="auto">
          <a:xfrm>
            <a:off x="211138" y="4460875"/>
            <a:ext cx="8723312" cy="1108075"/>
            <a:chOff x="-3905250" y="4294188"/>
            <a:chExt cx="13011150" cy="1892300"/>
          </a:xfrm>
        </p:grpSpPr>
        <p:sp>
          <p:nvSpPr>
            <p:cNvPr id="7"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11" name="Freeform 10"/>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 name="Title 1"/>
          <p:cNvSpPr>
            <a:spLocks noGrp="1"/>
          </p:cNvSpPr>
          <p:nvPr>
            <p:ph type="title"/>
          </p:nvPr>
        </p:nvSpPr>
        <p:spPr>
          <a:xfrm>
            <a:off x="4874156" y="282144"/>
            <a:ext cx="3812645" cy="2024383"/>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4" y="2320633"/>
            <a:ext cx="3818467" cy="2017329"/>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Picture Placeholder 2"/>
          <p:cNvSpPr>
            <a:spLocks noGrp="1"/>
          </p:cNvSpPr>
          <p:nvPr>
            <p:ph type="pic" idx="1"/>
          </p:nvPr>
        </p:nvSpPr>
        <p:spPr>
          <a:xfrm>
            <a:off x="838200" y="1142683"/>
            <a:ext cx="3566160" cy="2437723"/>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12" name="Date Placeholder 4"/>
          <p:cNvSpPr>
            <a:spLocks noGrp="1"/>
          </p:cNvSpPr>
          <p:nvPr>
            <p:ph type="dt" sz="half" idx="10"/>
          </p:nvPr>
        </p:nvSpPr>
        <p:spPr/>
        <p:txBody>
          <a:bodyPr/>
          <a:lstStyle>
            <a:lvl1pPr>
              <a:defRPr/>
            </a:lvl1pPr>
          </a:lstStyle>
          <a:p>
            <a:pPr>
              <a:defRPr/>
            </a:pPr>
            <a:endParaRPr lang="en-US" altLang="zh-CN"/>
          </a:p>
        </p:txBody>
      </p:sp>
      <p:sp>
        <p:nvSpPr>
          <p:cNvPr id="13" name="Footer Placeholder 5"/>
          <p:cNvSpPr>
            <a:spLocks noGrp="1"/>
          </p:cNvSpPr>
          <p:nvPr>
            <p:ph type="ftr" sz="quarter" idx="11"/>
          </p:nvPr>
        </p:nvSpPr>
        <p:spPr/>
        <p:txBody>
          <a:bodyPr/>
          <a:lstStyle>
            <a:lvl1pPr>
              <a:defRPr/>
            </a:lvl1pPr>
          </a:lstStyle>
          <a:p>
            <a:pPr>
              <a:defRPr/>
            </a:pPr>
            <a:endParaRPr lang="en-US" altLang="zh-CN"/>
          </a:p>
        </p:txBody>
      </p:sp>
      <p:sp>
        <p:nvSpPr>
          <p:cNvPr id="14" name="Slide Number Placeholder 6"/>
          <p:cNvSpPr>
            <a:spLocks noGrp="1"/>
          </p:cNvSpPr>
          <p:nvPr>
            <p:ph type="sldNum" sz="quarter" idx="12"/>
          </p:nvPr>
        </p:nvSpPr>
        <p:spPr/>
        <p:txBody>
          <a:bodyPr/>
          <a:lstStyle>
            <a:lvl1pPr>
              <a:defRPr/>
            </a:lvl1pPr>
          </a:lstStyle>
          <a:p>
            <a:pPr>
              <a:defRPr/>
            </a:pPr>
            <a:fld id="{6F0482BE-AEF1-467F-9E3F-A56B42BD8193}" type="slidenum">
              <a:rPr lang="en-US" altLang="zh-CN"/>
              <a:pPr>
                <a:defRPr/>
              </a:pPr>
              <a:t>‹#›</a:t>
            </a:fld>
            <a:endParaRPr lang="en-US" altLang="zh-CN"/>
          </a:p>
        </p:txBody>
      </p:sp>
    </p:spTree>
    <p:extLst>
      <p:ext uri="{BB962C8B-B14F-4D97-AF65-F5344CB8AC3E}">
        <p14:creationId xmlns:p14="http://schemas.microsoft.com/office/powerpoint/2010/main" val="5453666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zh-CN"/>
          </a:p>
        </p:txBody>
      </p:sp>
      <p:sp>
        <p:nvSpPr>
          <p:cNvPr id="5" name="Footer Placeholder 4"/>
          <p:cNvSpPr>
            <a:spLocks noGrp="1"/>
          </p:cNvSpPr>
          <p:nvPr>
            <p:ph type="ftr" sz="quarter" idx="11"/>
          </p:nvPr>
        </p:nvSpPr>
        <p:spPr/>
        <p:txBody>
          <a:bodyPr/>
          <a:lstStyle>
            <a:lvl1pPr>
              <a:defRPr/>
            </a:lvl1pPr>
          </a:lstStyle>
          <a:p>
            <a:pPr>
              <a:defRPr/>
            </a:pPr>
            <a:endParaRPr lang="en-US" altLang="zh-CN"/>
          </a:p>
        </p:txBody>
      </p:sp>
      <p:sp>
        <p:nvSpPr>
          <p:cNvPr id="6" name="Slide Number Placeholder 5"/>
          <p:cNvSpPr>
            <a:spLocks noGrp="1"/>
          </p:cNvSpPr>
          <p:nvPr>
            <p:ph type="sldNum" sz="quarter" idx="12"/>
          </p:nvPr>
        </p:nvSpPr>
        <p:spPr/>
        <p:txBody>
          <a:bodyPr/>
          <a:lstStyle>
            <a:lvl1pPr>
              <a:defRPr/>
            </a:lvl1pPr>
          </a:lstStyle>
          <a:p>
            <a:pPr>
              <a:defRPr/>
            </a:pPr>
            <a:fld id="{957D0299-5FE2-4455-9541-80DCD18D0D99}" type="slidenum">
              <a:rPr lang="en-US" altLang="zh-CN"/>
              <a:pPr>
                <a:defRPr/>
              </a:pPr>
              <a:t>‹#›</a:t>
            </a:fld>
            <a:endParaRPr lang="en-US" altLang="zh-CN"/>
          </a:p>
        </p:txBody>
      </p:sp>
    </p:spTree>
    <p:extLst>
      <p:ext uri="{BB962C8B-B14F-4D97-AF65-F5344CB8AC3E}">
        <p14:creationId xmlns:p14="http://schemas.microsoft.com/office/powerpoint/2010/main" val="40438470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4" name="Rounded Rectangle 20"/>
          <p:cNvSpPr/>
          <p:nvPr/>
        </p:nvSpPr>
        <p:spPr bwMode="hidden">
          <a:xfrm>
            <a:off x="228600" y="190500"/>
            <a:ext cx="8696325" cy="1189038"/>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4"/>
          <p:cNvGrpSpPr>
            <a:grpSpLocks noChangeAspect="1"/>
          </p:cNvGrpSpPr>
          <p:nvPr/>
        </p:nvGrpSpPr>
        <p:grpSpPr bwMode="auto">
          <a:xfrm>
            <a:off x="211138" y="595313"/>
            <a:ext cx="8723312" cy="1109662"/>
            <a:chOff x="-3905250" y="4294188"/>
            <a:chExt cx="13011150" cy="1892300"/>
          </a:xfrm>
        </p:grpSpPr>
        <p:sp>
          <p:nvSpPr>
            <p:cNvPr id="6"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10" name="Freeform 19"/>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 name="Vertical Title 1"/>
          <p:cNvSpPr>
            <a:spLocks noGrp="1"/>
          </p:cNvSpPr>
          <p:nvPr>
            <p:ph type="title" orient="vert"/>
          </p:nvPr>
        </p:nvSpPr>
        <p:spPr>
          <a:xfrm>
            <a:off x="6629400" y="1206165"/>
            <a:ext cx="2057400" cy="3738406"/>
          </a:xfrm>
        </p:spPr>
        <p:txBody>
          <a:bodyPr vert="eaVert"/>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206165"/>
            <a:ext cx="6019800" cy="3738407"/>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Date Placeholder 3"/>
          <p:cNvSpPr>
            <a:spLocks noGrp="1"/>
          </p:cNvSpPr>
          <p:nvPr>
            <p:ph type="dt" sz="half" idx="10"/>
          </p:nvPr>
        </p:nvSpPr>
        <p:spPr/>
        <p:txBody>
          <a:bodyPr/>
          <a:lstStyle>
            <a:lvl1pPr>
              <a:defRPr/>
            </a:lvl1pPr>
          </a:lstStyle>
          <a:p>
            <a:pPr>
              <a:defRPr/>
            </a:pPr>
            <a:endParaRPr lang="en-US" altLang="zh-CN"/>
          </a:p>
        </p:txBody>
      </p:sp>
      <p:sp>
        <p:nvSpPr>
          <p:cNvPr id="12" name="Footer Placeholder 4"/>
          <p:cNvSpPr>
            <a:spLocks noGrp="1"/>
          </p:cNvSpPr>
          <p:nvPr>
            <p:ph type="ftr" sz="quarter" idx="11"/>
          </p:nvPr>
        </p:nvSpPr>
        <p:spPr/>
        <p:txBody>
          <a:bodyPr/>
          <a:lstStyle>
            <a:lvl1pPr>
              <a:defRPr/>
            </a:lvl1pPr>
          </a:lstStyle>
          <a:p>
            <a:pPr>
              <a:defRPr/>
            </a:pPr>
            <a:endParaRPr lang="en-US" altLang="zh-CN"/>
          </a:p>
        </p:txBody>
      </p:sp>
      <p:sp>
        <p:nvSpPr>
          <p:cNvPr id="13" name="Slide Number Placeholder 5"/>
          <p:cNvSpPr>
            <a:spLocks noGrp="1"/>
          </p:cNvSpPr>
          <p:nvPr>
            <p:ph type="sldNum" sz="quarter" idx="12"/>
          </p:nvPr>
        </p:nvSpPr>
        <p:spPr/>
        <p:txBody>
          <a:bodyPr/>
          <a:lstStyle>
            <a:lvl1pPr>
              <a:defRPr/>
            </a:lvl1pPr>
          </a:lstStyle>
          <a:p>
            <a:pPr>
              <a:defRPr/>
            </a:pPr>
            <a:fld id="{0AA5A12B-A090-49C9-8A7F-6207C578124E}" type="slidenum">
              <a:rPr lang="en-US" altLang="zh-CN"/>
              <a:pPr>
                <a:defRPr/>
              </a:pPr>
              <a:t>‹#›</a:t>
            </a:fld>
            <a:endParaRPr lang="en-US" altLang="zh-CN"/>
          </a:p>
        </p:txBody>
      </p:sp>
    </p:spTree>
    <p:extLst>
      <p:ext uri="{BB962C8B-B14F-4D97-AF65-F5344CB8AC3E}">
        <p14:creationId xmlns:p14="http://schemas.microsoft.com/office/powerpoint/2010/main" val="1784133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525"/>
            <a:ext cx="4040188" cy="5318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1338"/>
            <a:ext cx="4040188" cy="32924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279525"/>
            <a:ext cx="4041775" cy="5318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811338"/>
            <a:ext cx="4041775" cy="32924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98110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87857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75663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013"/>
            <a:ext cx="5111750" cy="48768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195388"/>
            <a:ext cx="3008313" cy="39084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19951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998913"/>
            <a:ext cx="5486400" cy="4730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1175"/>
            <a:ext cx="5486400" cy="342741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471988"/>
            <a:ext cx="5486400" cy="6699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14296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hyperlink" Target="../../&#30446;&#24405;.ppt"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18" Type="http://schemas.openxmlformats.org/officeDocument/2006/relationships/image" Target="../media/image6.png"/><Relationship Id="rId3" Type="http://schemas.openxmlformats.org/officeDocument/2006/relationships/slideLayout" Target="../slideLayouts/slideLayout14.xml"/><Relationship Id="rId21" Type="http://schemas.openxmlformats.org/officeDocument/2006/relationships/hyperlink" Target="../../&#30446;&#24405;.ppt" TargetMode="Externa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slide" Target="../slides/slide6.xml"/><Relationship Id="rId2" Type="http://schemas.openxmlformats.org/officeDocument/2006/relationships/slideLayout" Target="../slideLayouts/slideLayout13.xml"/><Relationship Id="rId16" Type="http://schemas.openxmlformats.org/officeDocument/2006/relationships/image" Target="../media/image5.png"/><Relationship Id="rId20"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 Target="../slides/slide1.xml"/><Relationship Id="rId10" Type="http://schemas.openxmlformats.org/officeDocument/2006/relationships/slideLayout" Target="../slideLayouts/slideLayout21.xml"/><Relationship Id="rId19" Type="http://schemas.openxmlformats.org/officeDocument/2006/relationships/slide" Target="../slides/slid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 Id="rId22"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8.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hyperlink" Target="../../&#30446;&#24405;.ppt"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6" Type="http://schemas.openxmlformats.org/officeDocument/2006/relationships/image" Target="../media/image4.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hyperlink" Target="../../&#30446;&#24405;.ppt" TargetMode="Externa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026" name="Picture 12" descr="末页">
            <a:hlinkClick r:id="" action="ppaction://hlinkshowjump?jump=lastslide" tooltip="点击进入"/>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7150" y="45783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8" descr="图片10"/>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47725" y="0"/>
            <a:ext cx="2262188"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9" descr="目录">
            <a:hlinkClick r:id="rId16" tooltip="点击进入"/>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57150" y="39052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2050" name="Picture 12" descr="末页">
            <a:hlinkClick r:id="" action="ppaction://hlinkshowjump?jump=lastslide" tooltip="点击进入"/>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7150" y="46926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3" descr="首页">
            <a:hlinkClick r:id="rId15" action="ppaction://hlinksldjump" tooltip="点击进入"/>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7150" y="42989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36" descr="图片2">
            <a:hlinkClick r:id="rId17" action="ppaction://hlinksldjump" tooltip="点击进入"/>
          </p:cNvPr>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1854200"/>
            <a:ext cx="89535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37" descr="图片1">
            <a:hlinkClick r:id="rId19" action="ppaction://hlinksldjump" tooltip="点击进入"/>
          </p:cNvPr>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0" y="1308100"/>
            <a:ext cx="89535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38" descr="目录">
            <a:hlinkClick r:id="rId21" tooltip="点击进入"/>
          </p:cNvPr>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57150" y="39052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3074" name="Picture 4" descr="点击返回目录">
            <a:hlinkClick r:id="rId14" tooltip="点击返回目录"/>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52850" y="4806950"/>
            <a:ext cx="157638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190500"/>
            <a:ext cx="8696325" cy="205740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4099" name="Group 15"/>
          <p:cNvGrpSpPr>
            <a:grpSpLocks noChangeAspect="1"/>
          </p:cNvGrpSpPr>
          <p:nvPr/>
        </p:nvGrpSpPr>
        <p:grpSpPr bwMode="auto">
          <a:xfrm>
            <a:off x="211138" y="1398588"/>
            <a:ext cx="8723312" cy="1108075"/>
            <a:chOff x="-3905251" y="4294188"/>
            <a:chExt cx="13027839" cy="1892300"/>
          </a:xfrm>
        </p:grpSpPr>
        <p:sp>
          <p:nvSpPr>
            <p:cNvPr id="4108"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9"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0"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11"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useBgFill="1">
          <p:nvSpPr>
            <p:cNvPr id="4112" name="Freeform 10"/>
            <p:cNvSpPr>
              <a:spLocks/>
            </p:cNvSpPr>
            <p:nvPr/>
          </p:nvSpPr>
          <p:spPr bwMode="hidden">
            <a:xfrm>
              <a:off x="-3905251" y="4294188"/>
              <a:ext cx="13027839"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00" name="Title Placeholder 1"/>
          <p:cNvSpPr>
            <a:spLocks noGrp="1"/>
          </p:cNvSpPr>
          <p:nvPr>
            <p:ph type="title"/>
          </p:nvPr>
        </p:nvSpPr>
        <p:spPr bwMode="auto">
          <a:xfrm>
            <a:off x="457200" y="282575"/>
            <a:ext cx="8229600"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4" name="Date Placeholder 3"/>
          <p:cNvSpPr>
            <a:spLocks noGrp="1"/>
          </p:cNvSpPr>
          <p:nvPr>
            <p:ph type="dt" sz="half" idx="2"/>
          </p:nvPr>
        </p:nvSpPr>
        <p:spPr>
          <a:xfrm>
            <a:off x="5164138" y="5207000"/>
            <a:ext cx="3786187" cy="304800"/>
          </a:xfrm>
          <a:prstGeom prst="rect">
            <a:avLst/>
          </a:prstGeom>
        </p:spPr>
        <p:txBody>
          <a:bodyPr vert="horz" lIns="91440" tIns="45720" rIns="91440" bIns="45720" rtlCol="0" anchor="ctr"/>
          <a:lstStyle>
            <a:lvl1pPr algn="r">
              <a:defRPr sz="1000" smtClean="0">
                <a:solidFill>
                  <a:schemeClr val="tx2"/>
                </a:solidFill>
              </a:defRPr>
            </a:lvl1pPr>
          </a:lstStyle>
          <a:p>
            <a:pPr>
              <a:defRPr/>
            </a:pPr>
            <a:fld id="{CF1F79C5-CF5B-4F58-9DCC-762BC0158BCD}" type="datetime1">
              <a:rPr lang="en-US"/>
              <a:pPr>
                <a:defRPr/>
              </a:pPr>
              <a:t>8/12/2015</a:t>
            </a:fld>
            <a:endParaRPr lang="en-US"/>
          </a:p>
        </p:txBody>
      </p:sp>
      <p:sp>
        <p:nvSpPr>
          <p:cNvPr id="5" name="Footer Placeholder 4"/>
          <p:cNvSpPr>
            <a:spLocks noGrp="1"/>
          </p:cNvSpPr>
          <p:nvPr>
            <p:ph type="ftr" sz="quarter" idx="3"/>
          </p:nvPr>
        </p:nvSpPr>
        <p:spPr>
          <a:xfrm>
            <a:off x="193675" y="5207000"/>
            <a:ext cx="3786188" cy="304800"/>
          </a:xfrm>
          <a:prstGeom prst="rect">
            <a:avLst/>
          </a:prstGeom>
        </p:spPr>
        <p:txBody>
          <a:bodyPr vert="horz" lIns="91440" tIns="45720" rIns="91440" bIns="45720" rtlCol="0" anchor="ctr"/>
          <a:lstStyle>
            <a:lvl1pPr algn="l">
              <a:defRPr sz="1000" dirty="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3990975" y="5207000"/>
            <a:ext cx="1162050" cy="304800"/>
          </a:xfrm>
          <a:prstGeom prst="rect">
            <a:avLst/>
          </a:prstGeom>
        </p:spPr>
        <p:txBody>
          <a:bodyPr vert="horz" lIns="91440" tIns="45720" rIns="91440" bIns="45720" rtlCol="0" anchor="ctr"/>
          <a:lstStyle>
            <a:lvl1pPr algn="ctr">
              <a:defRPr sz="1000" smtClean="0">
                <a:solidFill>
                  <a:schemeClr val="tx2"/>
                </a:solidFill>
              </a:defRPr>
            </a:lvl1pPr>
          </a:lstStyle>
          <a:p>
            <a:pPr>
              <a:defRPr/>
            </a:pPr>
            <a:fld id="{220C3DF0-6513-43E6-B439-B2A9335A104C}" type="slidenum">
              <a:rPr lang="en-US"/>
              <a:pPr>
                <a:defRPr/>
              </a:pPr>
              <a:t>‹#›</a:t>
            </a:fld>
            <a:endParaRPr lang="en-US"/>
          </a:p>
        </p:txBody>
      </p:sp>
      <p:sp>
        <p:nvSpPr>
          <p:cNvPr id="4104" name="Text Placeholder 2"/>
          <p:cNvSpPr>
            <a:spLocks noGrp="1"/>
          </p:cNvSpPr>
          <p:nvPr>
            <p:ph type="body" idx="1"/>
          </p:nvPr>
        </p:nvSpPr>
        <p:spPr bwMode="auto">
          <a:xfrm>
            <a:off x="871538" y="2228850"/>
            <a:ext cx="7408862" cy="287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pic>
        <p:nvPicPr>
          <p:cNvPr id="4105" name="Picture 7" descr="末页">
            <a:hlinkClick r:id="" action="ppaction://hlinkshowjump?jump=lastslide" tooltip="点击进入"/>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7150" y="45783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8" descr="图片10"/>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47725" y="0"/>
            <a:ext cx="2262188"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9" descr="目录">
            <a:hlinkClick r:id="rId15" tooltip="点击进入"/>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7150" y="3905250"/>
            <a:ext cx="57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ctr" rtl="0" fontAlgn="base">
        <a:spcBef>
          <a:spcPct val="0"/>
        </a:spcBef>
        <a:spcAft>
          <a:spcPct val="0"/>
        </a:spcAft>
        <a:defRPr sz="4400" kern="1200">
          <a:solidFill>
            <a:srgbClr val="FFFFFF"/>
          </a:solidFill>
          <a:latin typeface="+mj-lt"/>
          <a:ea typeface="+mj-ea"/>
          <a:cs typeface="+mj-cs"/>
        </a:defRPr>
      </a:lvl1pPr>
      <a:lvl2pPr algn="ctr" rtl="0" fontAlgn="base">
        <a:spcBef>
          <a:spcPct val="0"/>
        </a:spcBef>
        <a:spcAft>
          <a:spcPct val="0"/>
        </a:spcAft>
        <a:defRPr sz="4400">
          <a:solidFill>
            <a:srgbClr val="FFFFFF"/>
          </a:solidFill>
          <a:latin typeface="Candara" pitchFamily="34" charset="0"/>
          <a:ea typeface="华文新魏" pitchFamily="2" charset="-122"/>
        </a:defRPr>
      </a:lvl2pPr>
      <a:lvl3pPr algn="ctr" rtl="0" fontAlgn="base">
        <a:spcBef>
          <a:spcPct val="0"/>
        </a:spcBef>
        <a:spcAft>
          <a:spcPct val="0"/>
        </a:spcAft>
        <a:defRPr sz="4400">
          <a:solidFill>
            <a:srgbClr val="FFFFFF"/>
          </a:solidFill>
          <a:latin typeface="Candara" pitchFamily="34" charset="0"/>
          <a:ea typeface="华文新魏" pitchFamily="2" charset="-122"/>
        </a:defRPr>
      </a:lvl3pPr>
      <a:lvl4pPr algn="ctr" rtl="0" fontAlgn="base">
        <a:spcBef>
          <a:spcPct val="0"/>
        </a:spcBef>
        <a:spcAft>
          <a:spcPct val="0"/>
        </a:spcAft>
        <a:defRPr sz="4400">
          <a:solidFill>
            <a:srgbClr val="FFFFFF"/>
          </a:solidFill>
          <a:latin typeface="Candara" pitchFamily="34" charset="0"/>
          <a:ea typeface="华文新魏" pitchFamily="2" charset="-122"/>
        </a:defRPr>
      </a:lvl4pPr>
      <a:lvl5pPr algn="ctr" rtl="0" fontAlgn="base">
        <a:spcBef>
          <a:spcPct val="0"/>
        </a:spcBef>
        <a:spcAft>
          <a:spcPct val="0"/>
        </a:spcAft>
        <a:defRPr sz="4400">
          <a:solidFill>
            <a:srgbClr val="FFFFFF"/>
          </a:solidFill>
          <a:latin typeface="Candara" pitchFamily="34" charset="0"/>
          <a:ea typeface="华文新魏" pitchFamily="2" charset="-122"/>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fontAlgn="base">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fontAlgn="base">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fontAlgn="base">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12"/>
          <p:cNvSpPr>
            <a:spLocks noChangeArrowheads="1"/>
          </p:cNvSpPr>
          <p:nvPr/>
        </p:nvSpPr>
        <p:spPr bwMode="auto">
          <a:xfrm>
            <a:off x="1317625" y="1250950"/>
            <a:ext cx="7421563"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lnSpc>
                <a:spcPct val="200000"/>
              </a:lnSpc>
            </a:pPr>
            <a:r>
              <a:rPr lang="en-US" altLang="zh-CN" sz="3200">
                <a:solidFill>
                  <a:srgbClr val="0000FF"/>
                </a:solidFill>
                <a:latin typeface="Times New Roman" pitchFamily="18" charset="0"/>
                <a:ea typeface="黑体" pitchFamily="49" charset="-122"/>
              </a:rPr>
              <a:t>Unit 9</a:t>
            </a:r>
          </a:p>
          <a:p>
            <a:pPr algn="ctr">
              <a:lnSpc>
                <a:spcPct val="200000"/>
              </a:lnSpc>
            </a:pPr>
            <a:r>
              <a:rPr lang="en-US" altLang="zh-CN" sz="3200">
                <a:latin typeface="Times New Roman" pitchFamily="18" charset="0"/>
                <a:ea typeface="黑体" pitchFamily="49" charset="-122"/>
              </a:rPr>
              <a:t>Can you come to my party?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ext Box 19"/>
          <p:cNvSpPr txBox="1">
            <a:spLocks noChangeArrowheads="1"/>
          </p:cNvSpPr>
          <p:nvPr/>
        </p:nvSpPr>
        <p:spPr bwMode="auto">
          <a:xfrm>
            <a:off x="1109663" y="1512888"/>
            <a:ext cx="7820025"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b="1">
                <a:solidFill>
                  <a:schemeClr val="tx1"/>
                </a:solidFill>
                <a:latin typeface="宋体" pitchFamily="2" charset="-122"/>
                <a:ea typeface="宋体" pitchFamily="2" charset="-122"/>
              </a:defRPr>
            </a:lvl1pPr>
            <a:lvl2pPr marL="742950" indent="-285750" eaLnBrk="0" hangingPunct="0">
              <a:defRPr sz="2200" b="1">
                <a:solidFill>
                  <a:schemeClr val="tx1"/>
                </a:solidFill>
                <a:latin typeface="宋体" pitchFamily="2" charset="-122"/>
                <a:ea typeface="宋体" pitchFamily="2" charset="-122"/>
              </a:defRPr>
            </a:lvl2pPr>
            <a:lvl3pPr marL="1143000" indent="-228600" eaLnBrk="0" hangingPunct="0">
              <a:defRPr sz="2200" b="1">
                <a:solidFill>
                  <a:schemeClr val="tx1"/>
                </a:solidFill>
                <a:latin typeface="宋体" pitchFamily="2" charset="-122"/>
                <a:ea typeface="宋体" pitchFamily="2" charset="-122"/>
              </a:defRPr>
            </a:lvl3pPr>
            <a:lvl4pPr marL="1600200" indent="-228600" eaLnBrk="0" hangingPunct="0">
              <a:defRPr sz="2200" b="1">
                <a:solidFill>
                  <a:schemeClr val="tx1"/>
                </a:solidFill>
                <a:latin typeface="宋体" pitchFamily="2" charset="-122"/>
                <a:ea typeface="宋体" pitchFamily="2" charset="-122"/>
              </a:defRPr>
            </a:lvl4pPr>
            <a:lvl5pPr marL="2057400" indent="-228600" eaLnBrk="0" hangingPunct="0">
              <a:defRPr sz="22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9pPr>
          </a:lstStyle>
          <a:p>
            <a:pPr algn="just" eaLnBrk="1" hangingPunct="1"/>
            <a:r>
              <a:rPr lang="en-US" altLang="zh-CN">
                <a:solidFill>
                  <a:srgbClr val="FF0000"/>
                </a:solidFill>
              </a:rPr>
              <a:t>【</a:t>
            </a:r>
            <a:r>
              <a:rPr lang="zh-CN" altLang="en-US">
                <a:solidFill>
                  <a:srgbClr val="FF0000"/>
                </a:solidFill>
              </a:rPr>
              <a:t>导语</a:t>
            </a:r>
            <a:r>
              <a:rPr lang="en-US" altLang="zh-CN">
                <a:solidFill>
                  <a:srgbClr val="FF0000"/>
                </a:solidFill>
              </a:rPr>
              <a:t>】</a:t>
            </a:r>
            <a:r>
              <a:rPr lang="zh-CN" altLang="en-US">
                <a:solidFill>
                  <a:srgbClr val="000000"/>
                </a:solidFill>
                <a:latin typeface="Times New Roman" pitchFamily="18" charset="0"/>
              </a:rPr>
              <a:t>目贵明</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耳贵聪</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心贵智。听到赞美</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勿得意忘形</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陷入困境</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开动脑筋</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则能化险为夷。</a:t>
            </a:r>
          </a:p>
        </p:txBody>
      </p:sp>
      <p:pic>
        <p:nvPicPr>
          <p:cNvPr id="17411" name="Picture 23" descr="一级栏目"/>
          <p:cNvPicPr>
            <a:picLocks noChangeAspect="1" noChangeArrowheads="1"/>
          </p:cNvPicPr>
          <p:nvPr/>
        </p:nvPicPr>
        <p:blipFill>
          <a:blip r:embed="rId2">
            <a:extLst>
              <a:ext uri="{28A0092B-C50C-407E-A947-70E740481C1C}">
                <a14:useLocalDpi xmlns:a14="http://schemas.microsoft.com/office/drawing/2010/main" val="0"/>
              </a:ext>
            </a:extLst>
          </a:blip>
          <a:srcRect b="78436"/>
          <a:stretch>
            <a:fillRect/>
          </a:stretch>
        </p:blipFill>
        <p:spPr bwMode="auto">
          <a:xfrm>
            <a:off x="2582863" y="236538"/>
            <a:ext cx="43767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1119188" y="0"/>
            <a:ext cx="7820025" cy="574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b="1">
                <a:solidFill>
                  <a:schemeClr val="tx1"/>
                </a:solidFill>
                <a:latin typeface="宋体" pitchFamily="2" charset="-122"/>
                <a:ea typeface="宋体" pitchFamily="2" charset="-122"/>
              </a:defRPr>
            </a:lvl1pPr>
            <a:lvl2pPr marL="742950" indent="-285750" eaLnBrk="0" hangingPunct="0">
              <a:defRPr sz="2200" b="1">
                <a:solidFill>
                  <a:schemeClr val="tx1"/>
                </a:solidFill>
                <a:latin typeface="宋体" pitchFamily="2" charset="-122"/>
                <a:ea typeface="宋体" pitchFamily="2" charset="-122"/>
              </a:defRPr>
            </a:lvl2pPr>
            <a:lvl3pPr marL="1143000" indent="-228600" eaLnBrk="0" hangingPunct="0">
              <a:defRPr sz="2200" b="1">
                <a:solidFill>
                  <a:schemeClr val="tx1"/>
                </a:solidFill>
                <a:latin typeface="宋体" pitchFamily="2" charset="-122"/>
                <a:ea typeface="宋体" pitchFamily="2" charset="-122"/>
              </a:defRPr>
            </a:lvl3pPr>
            <a:lvl4pPr marL="1600200" indent="-228600" eaLnBrk="0" hangingPunct="0">
              <a:defRPr sz="2200" b="1">
                <a:solidFill>
                  <a:schemeClr val="tx1"/>
                </a:solidFill>
                <a:latin typeface="宋体" pitchFamily="2" charset="-122"/>
                <a:ea typeface="宋体" pitchFamily="2" charset="-122"/>
              </a:defRPr>
            </a:lvl4pPr>
            <a:lvl5pPr marL="2057400" indent="-228600" eaLnBrk="0" hangingPunct="0">
              <a:defRPr sz="22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9pPr>
          </a:lstStyle>
          <a:p>
            <a:pPr algn="ctr" eaLnBrk="1" hangingPunct="1">
              <a:lnSpc>
                <a:spcPct val="130000"/>
              </a:lnSpc>
            </a:pPr>
            <a:r>
              <a:rPr lang="en-US" altLang="zh-CN">
                <a:solidFill>
                  <a:srgbClr val="000000"/>
                </a:solidFill>
                <a:latin typeface="Times New Roman" pitchFamily="18" charset="0"/>
                <a:cs typeface="Times New Roman" pitchFamily="18" charset="0"/>
              </a:rPr>
              <a:t>Fox and Cock</a:t>
            </a:r>
            <a:endParaRPr lang="en-US" altLang="zh-CN">
              <a:solidFill>
                <a:srgbClr val="000000"/>
              </a:solidFill>
              <a:latin typeface="Times New Roman" pitchFamily="18" charset="0"/>
            </a:endParaRPr>
          </a:p>
          <a:p>
            <a:pPr algn="just" eaLnBrk="1" hangingPunct="1">
              <a:lnSpc>
                <a:spcPct val="130000"/>
              </a:lnSpc>
            </a:pPr>
            <a:r>
              <a:rPr lang="zh-CN" altLang="en-US">
                <a:solidFill>
                  <a:srgbClr val="000000"/>
                </a:solidFill>
                <a:latin typeface="Times New Roman" pitchFamily="18" charset="0"/>
              </a:rPr>
              <a:t>　　</a:t>
            </a:r>
            <a:r>
              <a:rPr lang="en-US" altLang="zh-CN">
                <a:solidFill>
                  <a:srgbClr val="000000"/>
                </a:solidFill>
                <a:latin typeface="Times New Roman" pitchFamily="18" charset="0"/>
                <a:cs typeface="Times New Roman" pitchFamily="18" charset="0"/>
              </a:rPr>
              <a:t>One morning a fox sees a cock. He thinks, </a:t>
            </a:r>
          </a:p>
          <a:p>
            <a:pPr algn="just" eaLnBrk="1" hangingPunct="1">
              <a:lnSpc>
                <a:spcPct val="130000"/>
              </a:lnSpc>
            </a:pPr>
            <a:r>
              <a:rPr lang="en-US" altLang="zh-CN">
                <a:solidFill>
                  <a:srgbClr val="000000"/>
                </a:solidFill>
                <a:latin typeface="Times New Roman" pitchFamily="18" charset="0"/>
                <a:cs typeface="Times New Roman" pitchFamily="18" charset="0"/>
              </a:rPr>
              <a:t>“This is my breakfast. ”He comes up to the cock </a:t>
            </a:r>
          </a:p>
          <a:p>
            <a:pPr algn="just" eaLnBrk="1" hangingPunct="1">
              <a:lnSpc>
                <a:spcPct val="130000"/>
              </a:lnSpc>
            </a:pPr>
            <a:r>
              <a:rPr lang="en-US" altLang="zh-CN">
                <a:solidFill>
                  <a:srgbClr val="000000"/>
                </a:solidFill>
                <a:latin typeface="Times New Roman" pitchFamily="18" charset="0"/>
                <a:cs typeface="Times New Roman" pitchFamily="18" charset="0"/>
              </a:rPr>
              <a:t>and says, “I know you can sing very well. Can </a:t>
            </a:r>
          </a:p>
          <a:p>
            <a:pPr algn="just" eaLnBrk="1" hangingPunct="1">
              <a:lnSpc>
                <a:spcPct val="130000"/>
              </a:lnSpc>
            </a:pPr>
            <a:r>
              <a:rPr lang="en-US" altLang="zh-CN">
                <a:solidFill>
                  <a:srgbClr val="000000"/>
                </a:solidFill>
                <a:latin typeface="Times New Roman" pitchFamily="18" charset="0"/>
                <a:cs typeface="Times New Roman" pitchFamily="18" charset="0"/>
              </a:rPr>
              <a:t>you sing for me? ”The cock is happy. He closes his eyes and begins to sing. The fox sees that and catches him with his mouth and carries him away. The people in the field see the fox. They cry, “Look, look!The fox is carrying the cock away. ”The cock says to the fox, “Mr. Fox, do you understand? The people say you are carrying their cock away. Tell them it is yours, not theirs. ”The fox opens his mouth and says, “The cock is mine, not yours. ”Just then the cock runs away from the fox and flies into the tree.</a:t>
            </a:r>
            <a:r>
              <a:rPr lang="en-US" altLang="zh-CN">
                <a:latin typeface="Times New Roman" pitchFamily="18" charset="0"/>
              </a:rPr>
              <a:t> </a:t>
            </a:r>
          </a:p>
        </p:txBody>
      </p:sp>
      <p:pic>
        <p:nvPicPr>
          <p:cNvPr id="18435" name="Image0218.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1388" y="557213"/>
            <a:ext cx="1546225"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119188" y="906463"/>
            <a:ext cx="7820025" cy="2608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b="1">
                <a:solidFill>
                  <a:schemeClr val="tx1"/>
                </a:solidFill>
                <a:latin typeface="宋体" pitchFamily="2" charset="-122"/>
                <a:ea typeface="宋体" pitchFamily="2" charset="-122"/>
              </a:defRPr>
            </a:lvl1pPr>
            <a:lvl2pPr marL="742950" indent="-285750" eaLnBrk="0" hangingPunct="0">
              <a:defRPr sz="2200" b="1">
                <a:solidFill>
                  <a:schemeClr val="tx1"/>
                </a:solidFill>
                <a:latin typeface="宋体" pitchFamily="2" charset="-122"/>
                <a:ea typeface="宋体" pitchFamily="2" charset="-122"/>
              </a:defRPr>
            </a:lvl2pPr>
            <a:lvl3pPr marL="1143000" indent="-228600" eaLnBrk="0" hangingPunct="0">
              <a:defRPr sz="2200" b="1">
                <a:solidFill>
                  <a:schemeClr val="tx1"/>
                </a:solidFill>
                <a:latin typeface="宋体" pitchFamily="2" charset="-122"/>
                <a:ea typeface="宋体" pitchFamily="2" charset="-122"/>
              </a:defRPr>
            </a:lvl3pPr>
            <a:lvl4pPr marL="1600200" indent="-228600" eaLnBrk="0" hangingPunct="0">
              <a:defRPr sz="2200" b="1">
                <a:solidFill>
                  <a:schemeClr val="tx1"/>
                </a:solidFill>
                <a:latin typeface="宋体" pitchFamily="2" charset="-122"/>
                <a:ea typeface="宋体" pitchFamily="2" charset="-122"/>
              </a:defRPr>
            </a:lvl4pPr>
            <a:lvl5pPr marL="2057400" indent="-228600" eaLnBrk="0" hangingPunct="0">
              <a:defRPr sz="22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9pPr>
          </a:lstStyle>
          <a:p>
            <a:pPr algn="just" eaLnBrk="1" hangingPunct="1"/>
            <a:r>
              <a:rPr lang="en-US" altLang="zh-CN">
                <a:solidFill>
                  <a:srgbClr val="FF0000"/>
                </a:solidFill>
              </a:rPr>
              <a:t>【</a:t>
            </a:r>
            <a:r>
              <a:rPr lang="zh-CN" altLang="en-US">
                <a:solidFill>
                  <a:srgbClr val="FF0000"/>
                </a:solidFill>
              </a:rPr>
              <a:t>词海拾贝</a:t>
            </a:r>
            <a:r>
              <a:rPr lang="en-US" altLang="zh-CN">
                <a:solidFill>
                  <a:srgbClr val="FF0000"/>
                </a:solidFill>
              </a:rPr>
              <a:t>】</a:t>
            </a:r>
          </a:p>
          <a:p>
            <a:pPr algn="just" eaLnBrk="1" hangingPunct="1"/>
            <a:r>
              <a:rPr lang="en-US" altLang="zh-CN">
                <a:solidFill>
                  <a:srgbClr val="000000"/>
                </a:solidFill>
                <a:latin typeface="Times New Roman" pitchFamily="18" charset="0"/>
                <a:cs typeface="Times New Roman" pitchFamily="18" charset="0"/>
              </a:rPr>
              <a:t>catch</a:t>
            </a:r>
            <a:r>
              <a:rPr lang="en-US" altLang="zh-CN">
                <a:solidFill>
                  <a:srgbClr val="000000"/>
                </a:solidFill>
                <a:latin typeface="Times New Roman" pitchFamily="18" charset="0"/>
              </a:rPr>
              <a:t>                              </a:t>
            </a:r>
            <a:r>
              <a:rPr lang="zh-CN" altLang="en-US">
                <a:solidFill>
                  <a:srgbClr val="000000"/>
                </a:solidFill>
                <a:latin typeface="Times New Roman" pitchFamily="18" charset="0"/>
              </a:rPr>
              <a:t>抓住</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捕获</a:t>
            </a:r>
            <a:endParaRPr lang="zh-CN" altLang="en-US">
              <a:solidFill>
                <a:srgbClr val="000000"/>
              </a:solidFill>
              <a:latin typeface="Times New Roman" pitchFamily="18" charset="0"/>
              <a:cs typeface="Times New Roman" pitchFamily="18" charset="0"/>
            </a:endParaRPr>
          </a:p>
          <a:p>
            <a:pPr algn="just" eaLnBrk="1" hangingPunct="1"/>
            <a:r>
              <a:rPr lang="en-US" altLang="zh-CN">
                <a:solidFill>
                  <a:srgbClr val="000000"/>
                </a:solidFill>
                <a:latin typeface="Times New Roman" pitchFamily="18" charset="0"/>
                <a:cs typeface="Times New Roman" pitchFamily="18" charset="0"/>
              </a:rPr>
              <a:t>field                                </a:t>
            </a:r>
            <a:r>
              <a:rPr lang="zh-CN" altLang="en-US">
                <a:solidFill>
                  <a:srgbClr val="000000"/>
                </a:solidFill>
                <a:latin typeface="Times New Roman" pitchFamily="18" charset="0"/>
              </a:rPr>
              <a:t>田野</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旷野</a:t>
            </a:r>
            <a:endParaRPr lang="zh-CN" altLang="en-US">
              <a:solidFill>
                <a:srgbClr val="000000"/>
              </a:solidFill>
              <a:latin typeface="Times New Roman" pitchFamily="18" charset="0"/>
              <a:cs typeface="Times New Roman" pitchFamily="18" charset="0"/>
            </a:endParaRPr>
          </a:p>
          <a:p>
            <a:pPr algn="just" eaLnBrk="1" hangingPunct="1"/>
            <a:r>
              <a:rPr lang="en-US" altLang="zh-CN">
                <a:solidFill>
                  <a:srgbClr val="000000"/>
                </a:solidFill>
                <a:latin typeface="Times New Roman" pitchFamily="18" charset="0"/>
                <a:cs typeface="Times New Roman" pitchFamily="18" charset="0"/>
              </a:rPr>
              <a:t>come up(to sb. )	</a:t>
            </a:r>
            <a:r>
              <a:rPr lang="zh-CN" altLang="en-US">
                <a:solidFill>
                  <a:srgbClr val="000000"/>
                </a:solidFill>
                <a:latin typeface="Times New Roman" pitchFamily="18" charset="0"/>
              </a:rPr>
              <a:t>走近</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走到</a:t>
            </a:r>
            <a:r>
              <a:rPr lang="en-US" altLang="zh-CN">
                <a:solidFill>
                  <a:srgbClr val="000000"/>
                </a:solidFill>
                <a:latin typeface="Times New Roman" pitchFamily="18" charset="0"/>
                <a:cs typeface="Times New Roman" pitchFamily="18" charset="0"/>
              </a:rPr>
              <a:t>(</a:t>
            </a:r>
            <a:r>
              <a:rPr lang="zh-CN" altLang="en-US">
                <a:solidFill>
                  <a:srgbClr val="000000"/>
                </a:solidFill>
                <a:latin typeface="Times New Roman" pitchFamily="18" charset="0"/>
              </a:rPr>
              <a:t>某人</a:t>
            </a:r>
            <a:r>
              <a:rPr lang="en-US" altLang="zh-CN">
                <a:solidFill>
                  <a:srgbClr val="000000"/>
                </a:solidFill>
                <a:latin typeface="Times New Roman" pitchFamily="18" charset="0"/>
                <a:cs typeface="Times New Roman" pitchFamily="18" charset="0"/>
              </a:rPr>
              <a:t>)</a:t>
            </a:r>
            <a:r>
              <a:rPr lang="zh-CN" altLang="en-US">
                <a:solidFill>
                  <a:srgbClr val="000000"/>
                </a:solidFill>
                <a:latin typeface="Times New Roman" pitchFamily="18" charset="0"/>
              </a:rPr>
              <a:t>跟前</a:t>
            </a:r>
            <a:endParaRPr lang="zh-CN" altLang="en-US">
              <a:solidFill>
                <a:srgbClr val="000000"/>
              </a:solidFill>
              <a:latin typeface="Times New Roman" pitchFamily="18" charset="0"/>
              <a:cs typeface="Times New Roman" pitchFamily="18" charset="0"/>
            </a:endParaRPr>
          </a:p>
          <a:p>
            <a:pPr algn="just" eaLnBrk="1" hangingPunct="1"/>
            <a:r>
              <a:rPr lang="en-US" altLang="zh-CN">
                <a:solidFill>
                  <a:srgbClr val="000000"/>
                </a:solidFill>
                <a:latin typeface="Times New Roman" pitchFamily="18" charset="0"/>
                <a:cs typeface="Times New Roman" pitchFamily="18" charset="0"/>
              </a:rPr>
              <a:t>carry away                    </a:t>
            </a:r>
            <a:r>
              <a:rPr lang="zh-CN" altLang="en-US">
                <a:solidFill>
                  <a:srgbClr val="000000"/>
                </a:solidFill>
                <a:latin typeface="Times New Roman" pitchFamily="18" charset="0"/>
              </a:rPr>
              <a:t>拿走</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运走</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抢走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119188" y="1135063"/>
            <a:ext cx="782002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b="1">
                <a:solidFill>
                  <a:schemeClr val="tx1"/>
                </a:solidFill>
                <a:latin typeface="宋体" pitchFamily="2" charset="-122"/>
                <a:ea typeface="宋体" pitchFamily="2" charset="-122"/>
              </a:defRPr>
            </a:lvl1pPr>
            <a:lvl2pPr marL="742950" indent="-285750" eaLnBrk="0" hangingPunct="0">
              <a:defRPr sz="2200" b="1">
                <a:solidFill>
                  <a:schemeClr val="tx1"/>
                </a:solidFill>
                <a:latin typeface="宋体" pitchFamily="2" charset="-122"/>
                <a:ea typeface="宋体" pitchFamily="2" charset="-122"/>
              </a:defRPr>
            </a:lvl2pPr>
            <a:lvl3pPr marL="1143000" indent="-228600" eaLnBrk="0" hangingPunct="0">
              <a:defRPr sz="2200" b="1">
                <a:solidFill>
                  <a:schemeClr val="tx1"/>
                </a:solidFill>
                <a:latin typeface="宋体" pitchFamily="2" charset="-122"/>
                <a:ea typeface="宋体" pitchFamily="2" charset="-122"/>
              </a:defRPr>
            </a:lvl3pPr>
            <a:lvl4pPr marL="1600200" indent="-228600" eaLnBrk="0" hangingPunct="0">
              <a:defRPr sz="2200" b="1">
                <a:solidFill>
                  <a:schemeClr val="tx1"/>
                </a:solidFill>
                <a:latin typeface="宋体" pitchFamily="2" charset="-122"/>
                <a:ea typeface="宋体" pitchFamily="2" charset="-122"/>
              </a:defRPr>
            </a:lvl4pPr>
            <a:lvl5pPr marL="2057400" indent="-228600" eaLnBrk="0" hangingPunct="0">
              <a:defRPr sz="22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sz="2200" b="1">
                <a:solidFill>
                  <a:schemeClr val="tx1"/>
                </a:solidFill>
                <a:latin typeface="宋体" pitchFamily="2" charset="-122"/>
                <a:ea typeface="宋体" pitchFamily="2" charset="-122"/>
              </a:defRPr>
            </a:lvl9pPr>
          </a:lstStyle>
          <a:p>
            <a:pPr algn="just" eaLnBrk="1" hangingPunct="1"/>
            <a:r>
              <a:rPr lang="en-US" altLang="zh-CN">
                <a:solidFill>
                  <a:srgbClr val="FF0000"/>
                </a:solidFill>
                <a:latin typeface="Times New Roman" pitchFamily="18" charset="0"/>
              </a:rPr>
              <a:t>【</a:t>
            </a:r>
            <a:r>
              <a:rPr lang="zh-CN" altLang="en-US">
                <a:solidFill>
                  <a:srgbClr val="FF0000"/>
                </a:solidFill>
                <a:latin typeface="Times New Roman" pitchFamily="18" charset="0"/>
              </a:rPr>
              <a:t>我的感悟</a:t>
            </a:r>
            <a:r>
              <a:rPr lang="en-US" altLang="zh-CN">
                <a:solidFill>
                  <a:srgbClr val="FF0000"/>
                </a:solidFill>
                <a:latin typeface="Times New Roman" pitchFamily="18" charset="0"/>
              </a:rPr>
              <a:t>】</a:t>
            </a:r>
          </a:p>
          <a:p>
            <a:pPr algn="just" eaLnBrk="1" hangingPunct="1"/>
            <a:r>
              <a:rPr lang="en-US" altLang="zh-CN">
                <a:solidFill>
                  <a:srgbClr val="000000"/>
                </a:solidFill>
                <a:latin typeface="Times New Roman" pitchFamily="18" charset="0"/>
                <a:cs typeface="Times New Roman" pitchFamily="18" charset="0"/>
              </a:rPr>
              <a:t>Think it over before you do everything; do not listen to other people’s words, and be your own. </a:t>
            </a:r>
          </a:p>
          <a:p>
            <a:pPr algn="just" eaLnBrk="1" hangingPunct="1"/>
            <a:r>
              <a:rPr lang="zh-CN" altLang="en-US">
                <a:solidFill>
                  <a:srgbClr val="000000"/>
                </a:solidFill>
                <a:latin typeface="Times New Roman" pitchFamily="18" charset="0"/>
              </a:rPr>
              <a:t>做事之前要动动脑筋</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不能听信别人的谗言</a:t>
            </a:r>
            <a:r>
              <a:rPr lang="en-US" altLang="zh-CN">
                <a:solidFill>
                  <a:srgbClr val="000000"/>
                </a:solidFill>
                <a:latin typeface="Times New Roman" pitchFamily="18" charset="0"/>
                <a:cs typeface="Times New Roman" pitchFamily="18" charset="0"/>
              </a:rPr>
              <a:t>, </a:t>
            </a:r>
            <a:r>
              <a:rPr lang="zh-CN" altLang="en-US">
                <a:solidFill>
                  <a:srgbClr val="000000"/>
                </a:solidFill>
                <a:latin typeface="Times New Roman" pitchFamily="18" charset="0"/>
              </a:rPr>
              <a:t>要有自己的主见。</a:t>
            </a:r>
            <a:endParaRPr lang="zh-CN" altLang="en-US">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12" descr="一级栏目 "/>
          <p:cNvPicPr>
            <a:picLocks noChangeAspect="1" noChangeArrowheads="1"/>
          </p:cNvPicPr>
          <p:nvPr/>
        </p:nvPicPr>
        <p:blipFill>
          <a:blip r:embed="rId2">
            <a:extLst>
              <a:ext uri="{28A0092B-C50C-407E-A947-70E740481C1C}">
                <a14:useLocalDpi xmlns:a14="http://schemas.microsoft.com/office/drawing/2010/main" val="0"/>
              </a:ext>
            </a:extLst>
          </a:blip>
          <a:srcRect b="79507"/>
          <a:stretch>
            <a:fillRect/>
          </a:stretch>
        </p:blipFill>
        <p:spPr bwMode="auto">
          <a:xfrm>
            <a:off x="2840038" y="0"/>
            <a:ext cx="4376737"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4350" y="846138"/>
            <a:ext cx="648970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9_默认设计模板">
  <a:themeElements>
    <a:clrScheme name="9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0" lang="zh-CN" altLang="en-US" sz="2200" b="1" i="0" u="none" strike="noStrike" cap="none" normalizeH="0" baseline="0" smtClean="0">
            <a:ln>
              <a:noFill/>
            </a:ln>
            <a:solidFill>
              <a:schemeClr val="tx1"/>
            </a:solidFill>
            <a:effectLst/>
            <a:latin typeface="宋体" pitchFamily="2" charset="-122"/>
            <a:ea typeface="宋体"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0" lang="zh-CN" altLang="en-US" sz="2200" b="1" i="0" u="none" strike="noStrike" cap="none" normalizeH="0" baseline="0" smtClean="0">
            <a:ln>
              <a:noFill/>
            </a:ln>
            <a:solidFill>
              <a:schemeClr val="tx1"/>
            </a:solidFill>
            <a:effectLst/>
            <a:latin typeface="宋体" pitchFamily="2" charset="-122"/>
            <a:ea typeface="宋体" pitchFamily="2" charset="-122"/>
          </a:defRPr>
        </a:defPPr>
      </a:lstStyle>
    </a:lnDef>
  </a:objectDefaults>
  <a:extraClrSchemeLst>
    <a:extraClrScheme>
      <a:clrScheme name="9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0_默认设计模板">
  <a:themeElements>
    <a:clrScheme name="10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0" lang="zh-CN" altLang="en-US" sz="2200" b="1" i="0" u="none" strike="noStrike" cap="none" normalizeH="0" baseline="0" smtClean="0">
            <a:ln>
              <a:noFill/>
            </a:ln>
            <a:solidFill>
              <a:schemeClr val="tx1"/>
            </a:solidFill>
            <a:effectLst/>
            <a:latin typeface="宋体" pitchFamily="2" charset="-122"/>
            <a:ea typeface="宋体"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0" lang="zh-CN" altLang="en-US" sz="2200" b="1" i="0" u="none" strike="noStrike" cap="none" normalizeH="0" baseline="0" smtClean="0">
            <a:ln>
              <a:noFill/>
            </a:ln>
            <a:solidFill>
              <a:schemeClr val="tx1"/>
            </a:solidFill>
            <a:effectLst/>
            <a:latin typeface="宋体" pitchFamily="2" charset="-122"/>
            <a:ea typeface="宋体" pitchFamily="2" charset="-122"/>
          </a:defRPr>
        </a:defPPr>
      </a:lstStyle>
    </a:lnDef>
  </a:objectDefaults>
  <a:extraClrSchemeLst>
    <a:extraClrScheme>
      <a:clrScheme name="10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1_默认设计模板">
  <a:themeElements>
    <a:clrScheme name="1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0" lang="zh-CN" altLang="en-US" sz="2200" b="1" i="0" u="none" strike="noStrike" cap="none" normalizeH="0" baseline="0" smtClean="0">
            <a:ln>
              <a:noFill/>
            </a:ln>
            <a:solidFill>
              <a:schemeClr val="tx1"/>
            </a:solidFill>
            <a:effectLst/>
            <a:latin typeface="宋体" pitchFamily="2" charset="-122"/>
            <a:ea typeface="宋体"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0" lang="zh-CN" altLang="en-US" sz="2200" b="1" i="0" u="none" strike="noStrike" cap="none" normalizeH="0" baseline="0" smtClean="0">
            <a:ln>
              <a:noFill/>
            </a:ln>
            <a:solidFill>
              <a:schemeClr val="tx1"/>
            </a:solidFill>
            <a:effectLst/>
            <a:latin typeface="宋体" pitchFamily="2" charset="-122"/>
            <a:ea typeface="宋体" pitchFamily="2" charset="-122"/>
          </a:defRPr>
        </a:defPPr>
      </a:lstStyle>
    </a:lnDef>
  </a:objectDefaults>
  <a:extraClrSchemeLst>
    <a:extraClrScheme>
      <a:clrScheme name="1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波形">
  <a:themeElements>
    <a:clrScheme name="波形">
      <a:dk1>
        <a:sysClr val="windowText" lastClr="000000"/>
      </a:dk1>
      <a:lt1>
        <a:sysClr val="window" lastClr="CCE8C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897</TotalTime>
  <Words>98</Words>
  <Application>Microsoft Office PowerPoint</Application>
  <PresentationFormat>自定义</PresentationFormat>
  <Paragraphs>16</Paragraphs>
  <Slides>6</Slides>
  <Notes>0</Notes>
  <HiddenSlides>0</HiddenSlides>
  <MMClips>0</MMClips>
  <ScaleCrop>false</ScaleCrop>
  <HeadingPairs>
    <vt:vector size="6" baseType="variant">
      <vt:variant>
        <vt:lpstr>已用的字体</vt:lpstr>
      </vt:variant>
      <vt:variant>
        <vt:i4>9</vt:i4>
      </vt:variant>
      <vt:variant>
        <vt:lpstr>主题</vt:lpstr>
      </vt:variant>
      <vt:variant>
        <vt:i4>4</vt:i4>
      </vt:variant>
      <vt:variant>
        <vt:lpstr>幻灯片标题</vt:lpstr>
      </vt:variant>
      <vt:variant>
        <vt:i4>6</vt:i4>
      </vt:variant>
    </vt:vector>
  </HeadingPairs>
  <TitlesOfParts>
    <vt:vector size="19" baseType="lpstr">
      <vt:lpstr>宋体</vt:lpstr>
      <vt:lpstr>Arial</vt:lpstr>
      <vt:lpstr>Calibri</vt:lpstr>
      <vt:lpstr>Candara</vt:lpstr>
      <vt:lpstr>华文新魏</vt:lpstr>
      <vt:lpstr>华文楷体</vt:lpstr>
      <vt:lpstr>Symbol</vt:lpstr>
      <vt:lpstr>Times New Roman</vt:lpstr>
      <vt:lpstr>黑体</vt:lpstr>
      <vt:lpstr>9_默认设计模板</vt:lpstr>
      <vt:lpstr>10_默认设计模板</vt:lpstr>
      <vt:lpstr>11_默认设计模板</vt:lpstr>
      <vt:lpstr>波形</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subject> </dc:subject>
  <dc:creator> </dc:creator>
  <cp:keywords> </cp:keywords>
  <dc:description> </dc:description>
  <cp:lastModifiedBy>user</cp:lastModifiedBy>
  <cp:revision>2</cp:revision>
  <cp:lastPrinted>1601-01-01T00:00:00Z</cp:lastPrinted>
  <dcterms:created xsi:type="dcterms:W3CDTF">1601-01-01T00:00:00Z</dcterms:created>
  <dcterms:modified xsi:type="dcterms:W3CDTF">2015-08-12T06:49:40Z</dcterms:modified>
  <cp:category>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